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1.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93.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4.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5.png"/><Relationship Id="rId3" Type="http://schemas.openxmlformats.org/officeDocument/2006/relationships/image" Target="../media/image87.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7.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7.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5.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8.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0.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 Id="rId3" Type="http://schemas.openxmlformats.org/officeDocument/2006/relationships/image" Target="../media/image114.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1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png"/><Relationship Id="rId3" Type="http://schemas.openxmlformats.org/officeDocument/2006/relationships/image" Target="../media/image115.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2.png"/><Relationship Id="rId3" Type="http://schemas.openxmlformats.org/officeDocument/2006/relationships/image" Target="../media/image11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2.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25.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9.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9.png"/><Relationship Id="rId4" Type="http://schemas.openxmlformats.org/officeDocument/2006/relationships/image" Target="../media/image3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1.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9.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9.png"/><Relationship Id="rId4" Type="http://schemas.openxmlformats.org/officeDocument/2006/relationships/image" Target="../media/image3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8.png"/><Relationship Id="rId3" Type="http://schemas.openxmlformats.org/officeDocument/2006/relationships/image" Target="../media/image35.png"/><Relationship Id="rId4" Type="http://schemas.openxmlformats.org/officeDocument/2006/relationships/image" Target="../media/image69.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1.png"/><Relationship Id="rId3" Type="http://schemas.openxmlformats.org/officeDocument/2006/relationships/image" Target="../media/image29.png"/><Relationship Id="rId4" Type="http://schemas.openxmlformats.org/officeDocument/2006/relationships/image" Target="../media/image25.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2.png"/><Relationship Id="rId3" Type="http://schemas.openxmlformats.org/officeDocument/2006/relationships/image" Target="../media/image3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4.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3.png"/><Relationship Id="rId4" Type="http://schemas.openxmlformats.org/officeDocument/2006/relationships/image" Target="../media/image2.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 Id="rId3" Type="http://schemas.openxmlformats.org/officeDocument/2006/relationships/image" Target="../media/image4.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png"/><Relationship Id="rId3" Type="http://schemas.openxmlformats.org/officeDocument/2006/relationships/image" Target="../media/image4.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2.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5.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1.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21.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8.jpg"/><Relationship Id="rId11" Type="http://schemas.openxmlformats.org/officeDocument/2006/relationships/hyperlink" Target="http://support.lfenergy.org" TargetMode="External"/><Relationship Id="rId10" Type="http://schemas.openxmlformats.org/officeDocument/2006/relationships/image" Target="../media/image12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20.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